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90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  <p:sldId id="333" r:id="rId78"/>
    <p:sldId id="336" r:id="rId79"/>
    <p:sldId id="337" r:id="rId80"/>
    <p:sldId id="335" r:id="rId81"/>
    <p:sldId id="334" r:id="rId82"/>
    <p:sldId id="338" r:id="rId83"/>
    <p:sldId id="339" r:id="rId84"/>
    <p:sldId id="340" r:id="rId85"/>
    <p:sldId id="342" r:id="rId86"/>
    <p:sldId id="345" r:id="rId87"/>
    <p:sldId id="343" r:id="rId88"/>
    <p:sldId id="346" r:id="rId89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3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2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27.png"/><Relationship Id="rId7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74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8496981-C5B3-9C38-F36A-5C95C7C6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721130" cy="3360104"/>
          </a:xfrm>
          <a:prstGeom prst="rect">
            <a:avLst/>
          </a:prstGeom>
        </p:spPr>
      </p:pic>
      <p:pic>
        <p:nvPicPr>
          <p:cNvPr id="6" name="図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15C8589A-8028-6782-F57B-D601FC7D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956022" cy="3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8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75</a:t>
            </a:fld>
            <a:endParaRPr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998004-226D-F821-91D9-EDD866F5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735" cy="50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1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60064A-4ADF-657A-D6C2-1E60A6CC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76</a:t>
            </a:fld>
            <a:endParaRPr lang="ja-JP" altLang="en-US" dirty="0"/>
          </a:p>
        </p:txBody>
      </p:sp>
      <p:pic>
        <p:nvPicPr>
          <p:cNvPr id="4" name="図 3" descr="グラフ, 散布図, バブル チャート&#10;&#10;自動的に生成された説明">
            <a:extLst>
              <a:ext uri="{FF2B5EF4-FFF2-40B4-BE49-F238E27FC236}">
                <a16:creationId xmlns:a16="http://schemas.microsoft.com/office/drawing/2014/main" id="{C734B468-4F80-BD31-6877-FD2031AE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"/>
            <a:ext cx="8144774" cy="685800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315B3FDB-6A8F-A2FE-C85A-B73C8946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0" y="364787"/>
            <a:ext cx="3010320" cy="638264"/>
          </a:xfrm>
          <a:prstGeom prst="rect">
            <a:avLst/>
          </a:prstGeo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08F9295-1441-B9FF-33CD-4F2317DA3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1372734"/>
            <a:ext cx="3501400" cy="1474556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34DB3A14-4C18-84BF-F8EB-E99C2003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4" y="3401115"/>
            <a:ext cx="3953427" cy="704948"/>
          </a:xfrm>
          <a:prstGeom prst="rect">
            <a:avLst/>
          </a:prstGeom>
        </p:spPr>
      </p:pic>
      <p:pic>
        <p:nvPicPr>
          <p:cNvPr id="12" name="図 11" descr="アンテナ, 時計, 吊るす, 部屋 が含まれている画像&#10;&#10;自動的に生成された説明">
            <a:extLst>
              <a:ext uri="{FF2B5EF4-FFF2-40B4-BE49-F238E27FC236}">
                <a16:creationId xmlns:a16="http://schemas.microsoft.com/office/drawing/2014/main" id="{E83ED5B0-171F-9B64-B1D0-FFC0605C3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9" y="4282160"/>
            <a:ext cx="2943636" cy="1038370"/>
          </a:xfrm>
          <a:prstGeom prst="rect">
            <a:avLst/>
          </a:prstGeom>
        </p:spPr>
      </p:pic>
      <p:pic>
        <p:nvPicPr>
          <p:cNvPr id="14" name="図 13" descr="テキスト&#10;&#10;低い精度で自動的に生成された説明">
            <a:extLst>
              <a:ext uri="{FF2B5EF4-FFF2-40B4-BE49-F238E27FC236}">
                <a16:creationId xmlns:a16="http://schemas.microsoft.com/office/drawing/2014/main" id="{2DC2029B-BA54-0FF6-152B-B3BE72A9F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5819629"/>
            <a:ext cx="3886475" cy="10383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255772-1383-E8B9-3E55-E862C6EB1284}"/>
              </a:ext>
            </a:extLst>
          </p:cNvPr>
          <p:cNvSpPr txBox="1"/>
          <p:nvPr/>
        </p:nvSpPr>
        <p:spPr>
          <a:xfrm>
            <a:off x="3523665" y="6591790"/>
            <a:ext cx="4402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/>
              <a:t>[</a:t>
            </a:r>
            <a:r>
              <a:rPr lang="ja-JP" altLang="en-US" sz="900" dirty="0"/>
              <a:t>出</a:t>
            </a:r>
            <a:r>
              <a:rPr kumimoji="1" lang="ja-JP" altLang="en-US" sz="900" dirty="0"/>
              <a:t>典</a:t>
            </a:r>
            <a:r>
              <a:rPr kumimoji="1" lang="en-US" altLang="ja-JP" sz="900" dirty="0"/>
              <a:t>]:https://ieeexplore.ieee.org/stamp/</a:t>
            </a:r>
            <a:r>
              <a:rPr kumimoji="1" lang="en-US" altLang="ja-JP" sz="900" dirty="0" err="1"/>
              <a:t>stamp.jsp?tp</a:t>
            </a:r>
            <a:r>
              <a:rPr kumimoji="1" lang="en-US" altLang="ja-JP" sz="900" dirty="0"/>
              <a:t>=&amp;</a:t>
            </a:r>
            <a:r>
              <a:rPr kumimoji="1" lang="en-US" altLang="ja-JP" sz="900" dirty="0" err="1"/>
              <a:t>arnumber</a:t>
            </a:r>
            <a:r>
              <a:rPr kumimoji="1" lang="en-US" altLang="ja-JP" sz="900" dirty="0"/>
              <a:t>=6691949</a:t>
            </a:r>
            <a:endParaRPr kumimoji="1" lang="ja-JP" altLang="en-US" sz="9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1F0EE5-910D-EF04-4774-240B9C611DA6}"/>
              </a:ext>
            </a:extLst>
          </p:cNvPr>
          <p:cNvSpPr txBox="1"/>
          <p:nvPr/>
        </p:nvSpPr>
        <p:spPr>
          <a:xfrm>
            <a:off x="3523665" y="6376346"/>
            <a:ext cx="4402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[</a:t>
            </a:r>
            <a:r>
              <a:rPr kumimoji="1" lang="ja-JP" altLang="en-US" sz="800" dirty="0"/>
              <a:t>出典</a:t>
            </a:r>
            <a:r>
              <a:rPr kumimoji="1" lang="en-US" altLang="ja-JP" sz="800" dirty="0"/>
              <a:t>]:</a:t>
            </a:r>
            <a:r>
              <a:rPr lang="ja-JP" altLang="en-US" sz="800" dirty="0"/>
              <a:t>四元数自己組織化マップに基づく 偏波リモートセンシングによる 人体動作の分類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53328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AA8CC6-C2F7-A25B-A5D7-58BE577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77</a:t>
            </a:fld>
            <a:endParaRPr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74A18DF4-0953-B58A-D19B-F278E3FF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24"/>
            <a:ext cx="4187450" cy="3140588"/>
          </a:xfrm>
          <a:prstGeom prst="rect">
            <a:avLst/>
          </a:prstGeom>
        </p:spPr>
      </p:pic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E10F3C66-8C27-385B-C736-033F621D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62" y="37612"/>
            <a:ext cx="4287749" cy="3215812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BADE5F66-60CF-7A0B-B897-C7B04D547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0"/>
            <a:ext cx="4152961" cy="350776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AB77DA2-971F-71E8-1436-8D614D029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3717412"/>
            <a:ext cx="4187450" cy="3140588"/>
          </a:xfrm>
          <a:prstGeom prst="rect">
            <a:avLst/>
          </a:prstGeom>
        </p:spPr>
      </p:pic>
      <p:pic>
        <p:nvPicPr>
          <p:cNvPr id="16" name="図 15" descr="グラフ, ダイアグラム&#10;&#10;自動的に生成された説明">
            <a:extLst>
              <a:ext uri="{FF2B5EF4-FFF2-40B4-BE49-F238E27FC236}">
                <a16:creationId xmlns:a16="http://schemas.microsoft.com/office/drawing/2014/main" id="{CC210230-7ACA-174A-BC0B-00D938779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26160"/>
            <a:ext cx="4287750" cy="3215813"/>
          </a:xfrm>
          <a:prstGeom prst="rect">
            <a:avLst/>
          </a:prstGeom>
        </p:spPr>
      </p:pic>
      <p:pic>
        <p:nvPicPr>
          <p:cNvPr id="20" name="図 19" descr="グラフ&#10;&#10;自動的に生成された説明">
            <a:extLst>
              <a:ext uri="{FF2B5EF4-FFF2-40B4-BE49-F238E27FC236}">
                <a16:creationId xmlns:a16="http://schemas.microsoft.com/office/drawing/2014/main" id="{8F4CEE3B-218A-E7C0-2D18-85915A393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2" y="15766"/>
            <a:ext cx="3898548" cy="3492003"/>
          </a:xfrm>
          <a:prstGeom prst="rect">
            <a:avLst/>
          </a:prstGeom>
        </p:spPr>
      </p:pic>
      <p:pic>
        <p:nvPicPr>
          <p:cNvPr id="22" name="図 21" descr="グラフ&#10;&#10;自動的に生成された説明">
            <a:extLst>
              <a:ext uri="{FF2B5EF4-FFF2-40B4-BE49-F238E27FC236}">
                <a16:creationId xmlns:a16="http://schemas.microsoft.com/office/drawing/2014/main" id="{D72EF3A4-7CAB-685E-2984-9E9A87821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11" y="3679800"/>
            <a:ext cx="4187450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D3CA6A-4CBD-C970-DDF6-AC921424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78</a:t>
            </a:fld>
            <a:endParaRPr lang="ja-JP" altLang="en-US" dirty="0"/>
          </a:p>
        </p:txBody>
      </p:sp>
      <p:pic>
        <p:nvPicPr>
          <p:cNvPr id="4" name="図 3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A0DBD8D8-8FB9-4C92-766D-5DBED1FF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6"/>
            <a:ext cx="4084681" cy="306256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E6BC189-8709-504B-0A32-AA52BE8F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82" y="-866"/>
            <a:ext cx="4083419" cy="3062565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222851D-11C6-A03F-31B8-3B4CB201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92" y="0"/>
            <a:ext cx="4082265" cy="306169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B3B1A8D-7DF7-2930-F376-65897683E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65" y="3354512"/>
            <a:ext cx="4671317" cy="3503488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B68B1590-5AAA-775D-1C6C-1AAB47780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3154" cy="3429866"/>
          </a:xfrm>
          <a:prstGeom prst="rect">
            <a:avLst/>
          </a:prstGeom>
        </p:spPr>
      </p:pic>
      <p:pic>
        <p:nvPicPr>
          <p:cNvPr id="14" name="図 13" descr="グラフ, ダイアグラム&#10;&#10;自動的に生成された説明">
            <a:extLst>
              <a:ext uri="{FF2B5EF4-FFF2-40B4-BE49-F238E27FC236}">
                <a16:creationId xmlns:a16="http://schemas.microsoft.com/office/drawing/2014/main" id="{09ABA99A-9590-34CB-1602-CDAAC46F1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60" y="3796301"/>
            <a:ext cx="4082265" cy="3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4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893990A-FD9C-61BD-5CBB-8653BBB4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79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D40B1334-FA85-7AC5-173E-E48EE440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" y="0"/>
            <a:ext cx="846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2BCA37-0EDE-1330-4079-12975678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80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48823542-7F49-EB5F-6653-EDCA5DA6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57519" cy="6858000"/>
          </a:xfrm>
          <a:prstGeom prst="rect">
            <a:avLst/>
          </a:prstGeom>
        </p:spPr>
      </p:pic>
      <p:pic>
        <p:nvPicPr>
          <p:cNvPr id="6" name="図 5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FF2D5399-C7EA-4F7B-7364-30441C720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76" y="0"/>
            <a:ext cx="6397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4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53A686-E351-1ADC-3B6B-58BBE37F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81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128F4FB7-ED93-ED69-D21D-BFC6AA15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220415"/>
            <a:ext cx="9336947" cy="41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9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82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0634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83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</a:p>
        </p:txBody>
      </p:sp>
      <p:pic>
        <p:nvPicPr>
          <p:cNvPr id="4" name="図 3" descr="グラフ&#10;&#10;低い精度で自動的に生成された説明">
            <a:extLst>
              <a:ext uri="{FF2B5EF4-FFF2-40B4-BE49-F238E27FC236}">
                <a16:creationId xmlns:a16="http://schemas.microsoft.com/office/drawing/2014/main" id="{F95C9183-BFFB-3CAD-DCBB-914E8AAF3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03018" cy="3917659"/>
          </a:xfrm>
          <a:prstGeom prst="rect">
            <a:avLst/>
          </a:prstGeom>
        </p:spPr>
      </p:pic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A3171954-DFC3-3EDF-019E-9B59C5F57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84" y="0"/>
            <a:ext cx="4703018" cy="3917659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404B5275-54FC-2F37-DE1A-AF99A1006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30" y="2383265"/>
            <a:ext cx="4328989" cy="42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55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84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3CE76EF-5CD9-8DA6-46B0-DC2A47198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1" y="2428411"/>
            <a:ext cx="4446165" cy="43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9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85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5" name="図 4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4DFEA85-8DDD-F4EB-BE7A-2708514BF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" y="-5960"/>
            <a:ext cx="4666727" cy="3604837"/>
          </a:xfrm>
          <a:prstGeom prst="rect">
            <a:avLst/>
          </a:prstGeom>
        </p:spPr>
      </p:pic>
      <p:pic>
        <p:nvPicPr>
          <p:cNvPr id="13" name="図 12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32372AE2-96F8-5E1D-863E-32CF01E14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77" y="3186051"/>
            <a:ext cx="4753609" cy="3671949"/>
          </a:xfrm>
          <a:prstGeom prst="rect">
            <a:avLst/>
          </a:prstGeom>
        </p:spPr>
      </p:pic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DFDE482B-E8A8-2596-3C8D-BB7C23D60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30" y="0"/>
            <a:ext cx="4748169" cy="40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1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5ED13-FC92-4F93-B099-6E4E9C1AE893}">
  <ds:schemaRefs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4568da19-f08b-41ec-9ad7-5a3257166d1b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</TotalTime>
  <Words>2287</Words>
  <Application>Microsoft Office PowerPoint</Application>
  <PresentationFormat>ワイド画面</PresentationFormat>
  <Paragraphs>388</Paragraphs>
  <Slides>85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85</vt:i4>
      </vt:variant>
    </vt:vector>
  </HeadingPairs>
  <TitlesOfParts>
    <vt:vector size="90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19</cp:revision>
  <cp:lastPrinted>2022-12-14T03:36:42Z</cp:lastPrinted>
  <dcterms:created xsi:type="dcterms:W3CDTF">2022-09-14T00:57:17Z</dcterms:created>
  <dcterms:modified xsi:type="dcterms:W3CDTF">2022-12-14T03:38:57Z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